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3046333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Simple Task Manager Application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Presented by Group Four (4)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48558"/>
            <a:ext cx="7468553" cy="13294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Results &amp; Future Enhancements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324124" y="2536984"/>
            <a:ext cx="7468553" cy="1148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Simple Task Manager successfully meets its objectives, providing a lightweight, responsive, and easy-to-use solution for daily task management.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194215"/>
            <a:ext cx="3191351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Features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6324124" y="4832390"/>
            <a:ext cx="3442335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Create, view, edit, delete, and mark tasks as completed.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681901"/>
            <a:ext cx="3442335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Persistent storage via Local Storage.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24124" y="6531412"/>
            <a:ext cx="3442335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Clean, responsive interface with UUID for unique IDs.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57961" y="4194215"/>
            <a:ext cx="3277553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357961" y="4832390"/>
            <a:ext cx="3442335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Push notifications/reminders.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357961" y="5681901"/>
            <a:ext cx="3442335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Cloud synchronization &amp; user accounts.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357961" y="6531412"/>
            <a:ext cx="3442335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Task categorization &amp; dark mode UI.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63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7453" y="629364"/>
            <a:ext cx="7541895" cy="1271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Introduction: The Need for Simplicity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87453" y="2244209"/>
            <a:ext cx="7541895" cy="1098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Task management is crucial in daily life, yet traditional methods often lead to disorganization and missed deadlines. Digital tools have emerged to boost productivity, but many are overly complex.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287453" y="3599974"/>
            <a:ext cx="7541895" cy="2072164"/>
          </a:xfrm>
          <a:prstGeom prst="roundRect">
            <a:avLst>
              <a:gd name="adj" fmla="val 7060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56973" y="3599974"/>
            <a:ext cx="121920" cy="2072164"/>
          </a:xfrm>
          <a:prstGeom prst="roundRect">
            <a:avLst>
              <a:gd name="adj" fmla="val 281588"/>
            </a:avLst>
          </a:prstGeom>
          <a:solidFill>
            <a:srgbClr val="16FFBB"/>
          </a:solidFill>
          <a:ln/>
        </p:spPr>
      </p:sp>
      <p:sp>
        <p:nvSpPr>
          <p:cNvPr id="7" name="Text 4"/>
          <p:cNvSpPr/>
          <p:nvPr/>
        </p:nvSpPr>
        <p:spPr>
          <a:xfrm>
            <a:off x="6638211" y="3859292"/>
            <a:ext cx="254293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Problem Statement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638211" y="4314468"/>
            <a:ext cx="6931819" cy="1098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Individuals struggle with task organization, leading to lost information, missed deadlines, and increased stress. Existing digital solutions are often too complex or costly.</a:t>
            </a:r>
            <a:endParaRPr lang="en-US" sz="1800" dirty="0"/>
          </a:p>
        </p:txBody>
      </p:sp>
      <p:sp>
        <p:nvSpPr>
          <p:cNvPr id="9" name="Shape 6"/>
          <p:cNvSpPr/>
          <p:nvPr/>
        </p:nvSpPr>
        <p:spPr>
          <a:xfrm>
            <a:off x="6287453" y="5900976"/>
            <a:ext cx="7541895" cy="1706047"/>
          </a:xfrm>
          <a:prstGeom prst="roundRect">
            <a:avLst>
              <a:gd name="adj" fmla="val 8576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56973" y="5900976"/>
            <a:ext cx="121920" cy="1706047"/>
          </a:xfrm>
          <a:prstGeom prst="roundRect">
            <a:avLst>
              <a:gd name="adj" fmla="val 281588"/>
            </a:avLst>
          </a:prstGeom>
          <a:solidFill>
            <a:srgbClr val="29DDDA"/>
          </a:solidFill>
          <a:ln/>
        </p:spPr>
      </p:sp>
      <p:sp>
        <p:nvSpPr>
          <p:cNvPr id="11" name="Text 8"/>
          <p:cNvSpPr/>
          <p:nvPr/>
        </p:nvSpPr>
        <p:spPr>
          <a:xfrm>
            <a:off x="6638211" y="6160294"/>
            <a:ext cx="2542937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Our Solution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638211" y="6615470"/>
            <a:ext cx="6931819" cy="7322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simple, lightweight, and easy-to-use task manager focused on essential features: creation, reminders, and prioritization.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25604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Aim &amp; Objectives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0515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aim is to develop a Simple Task Manager Application that enhances user productivity by simplifying task planning and tracking.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27290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4037" y="3662005"/>
            <a:ext cx="4136231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864037" y="38463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Intuitive Interface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4337328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Design and implement an interface for adding, editing, and deleting tasks.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47084" y="327290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7084" y="3662005"/>
            <a:ext cx="4136231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10" name="Text 8"/>
          <p:cNvSpPr/>
          <p:nvPr/>
        </p:nvSpPr>
        <p:spPr>
          <a:xfrm>
            <a:off x="5247084" y="3846314"/>
            <a:ext cx="278451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Priorities &amp; Deadlines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247084" y="4337328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Enable users to assign priorities and deadlines to tasks.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30132" y="3272909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3662005"/>
            <a:ext cx="4136231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4" name="Text 12"/>
          <p:cNvSpPr/>
          <p:nvPr/>
        </p:nvSpPr>
        <p:spPr>
          <a:xfrm>
            <a:off x="9630132" y="3846314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Task Reminders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630132" y="4337328"/>
            <a:ext cx="41362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Incorporate reminders for upcoming tasks.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64037" y="555938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64037" y="5948482"/>
            <a:ext cx="6327696" cy="3048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8" name="Text 16"/>
          <p:cNvSpPr/>
          <p:nvPr/>
        </p:nvSpPr>
        <p:spPr>
          <a:xfrm>
            <a:off x="864037" y="61327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Efficient Storage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864037" y="6623804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Store tasks efficiently for later retrieval.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438549" y="555938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05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7438549" y="5948482"/>
            <a:ext cx="6327815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22" name="Text 20"/>
          <p:cNvSpPr/>
          <p:nvPr/>
        </p:nvSpPr>
        <p:spPr>
          <a:xfrm>
            <a:off x="7438549" y="613279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Usability Evaluation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7438549" y="6623804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Evaluate the usability and performance of the application.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69306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Significance &amp; Scope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174914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project improves personal productivity and serves as educational material for software development processes.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063716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Significance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864037" y="3722013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Helps students manage academic tasks.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598432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Improves personal productivity for busy individuals.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869900"/>
            <a:ext cx="3406854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Provides a foundation for future research on lightweight productivity tools.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880729" y="3063716"/>
            <a:ext cx="3291840" cy="411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Scope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4880729" y="3722013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Create, modify, prioritize, and delete tasks.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80729" y="4598432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Send notifications and store tasks locally.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880729" y="5474851"/>
            <a:ext cx="34068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Excludes collaboration, cloud sync, or advanced analytics.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72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568" y="3442573"/>
            <a:ext cx="11173063" cy="583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Literature Review: Learning from Existing Solutions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35568" y="4341495"/>
            <a:ext cx="13159264" cy="336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chapter reviews theories and existing task management applications to determine the relevance of our proposed Simple Task Manager.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5568" y="5229225"/>
            <a:ext cx="4246245" cy="2185035"/>
          </a:xfrm>
          <a:prstGeom prst="roundRect">
            <a:avLst>
              <a:gd name="adj" fmla="val 502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735568" y="5206365"/>
            <a:ext cx="4246245" cy="91440"/>
          </a:xfrm>
          <a:prstGeom prst="roundRect">
            <a:avLst>
              <a:gd name="adj" fmla="val 344784"/>
            </a:avLst>
          </a:prstGeom>
          <a:solidFill>
            <a:srgbClr val="16FFBB"/>
          </a:solidFill>
          <a:ln/>
        </p:spPr>
      </p:sp>
      <p:sp>
        <p:nvSpPr>
          <p:cNvPr id="7" name="Shape 4"/>
          <p:cNvSpPr/>
          <p:nvPr/>
        </p:nvSpPr>
        <p:spPr>
          <a:xfrm>
            <a:off x="2543473" y="4914067"/>
            <a:ext cx="630436" cy="630436"/>
          </a:xfrm>
          <a:prstGeom prst="roundRect">
            <a:avLst>
              <a:gd name="adj" fmla="val 145042"/>
            </a:avLst>
          </a:prstGeom>
          <a:solidFill>
            <a:srgbClr val="16FFBB"/>
          </a:solidFill>
          <a:ln/>
        </p:spPr>
      </p:sp>
      <p:sp>
        <p:nvSpPr>
          <p:cNvPr id="8" name="Text 5"/>
          <p:cNvSpPr/>
          <p:nvPr/>
        </p:nvSpPr>
        <p:spPr>
          <a:xfrm>
            <a:off x="2732544" y="5071705"/>
            <a:ext cx="252174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968573" y="5754648"/>
            <a:ext cx="233529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Task Management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968573" y="6172557"/>
            <a:ext cx="3780234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 tools reduce cognitive load and enhance productivity (Adebayo &amp; Ogunleye, 2022; Basri &amp; Farliana, 2020).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5191958" y="5229225"/>
            <a:ext cx="4246364" cy="2185035"/>
          </a:xfrm>
          <a:prstGeom prst="roundRect">
            <a:avLst>
              <a:gd name="adj" fmla="val 502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191958" y="5206365"/>
            <a:ext cx="4246364" cy="91440"/>
          </a:xfrm>
          <a:prstGeom prst="roundRect">
            <a:avLst>
              <a:gd name="adj" fmla="val 344784"/>
            </a:avLst>
          </a:prstGeom>
          <a:solidFill>
            <a:srgbClr val="29DDDA"/>
          </a:solidFill>
          <a:ln/>
        </p:spPr>
      </p:sp>
      <p:sp>
        <p:nvSpPr>
          <p:cNvPr id="13" name="Shape 10"/>
          <p:cNvSpPr/>
          <p:nvPr/>
        </p:nvSpPr>
        <p:spPr>
          <a:xfrm>
            <a:off x="6999863" y="4914067"/>
            <a:ext cx="630436" cy="630436"/>
          </a:xfrm>
          <a:prstGeom prst="roundRect">
            <a:avLst>
              <a:gd name="adj" fmla="val 145042"/>
            </a:avLst>
          </a:prstGeom>
          <a:solidFill>
            <a:srgbClr val="16FFBB"/>
          </a:solidFill>
          <a:ln/>
        </p:spPr>
      </p:sp>
      <p:sp>
        <p:nvSpPr>
          <p:cNvPr id="14" name="Text 11"/>
          <p:cNvSpPr/>
          <p:nvPr/>
        </p:nvSpPr>
        <p:spPr>
          <a:xfrm>
            <a:off x="7188934" y="5071705"/>
            <a:ext cx="252174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424964" y="5754648"/>
            <a:ext cx="233529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Productivity Tools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5424964" y="6172557"/>
            <a:ext cx="3780353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Help organize workflow; simple interfaces improve user performance (Nielsen, 2012; Allen, 2001).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9648468" y="5229225"/>
            <a:ext cx="4246364" cy="2185035"/>
          </a:xfrm>
          <a:prstGeom prst="roundRect">
            <a:avLst>
              <a:gd name="adj" fmla="val 5022"/>
            </a:avLst>
          </a:prstGeom>
          <a:solidFill>
            <a:srgbClr val="0A081B">
              <a:alpha val="7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9648468" y="5206365"/>
            <a:ext cx="4246364" cy="91440"/>
          </a:xfrm>
          <a:prstGeom prst="roundRect">
            <a:avLst>
              <a:gd name="adj" fmla="val 344784"/>
            </a:avLst>
          </a:prstGeom>
          <a:solidFill>
            <a:srgbClr val="37A7E7"/>
          </a:solidFill>
          <a:ln/>
        </p:spPr>
      </p:sp>
      <p:sp>
        <p:nvSpPr>
          <p:cNvPr id="19" name="Shape 16"/>
          <p:cNvSpPr/>
          <p:nvPr/>
        </p:nvSpPr>
        <p:spPr>
          <a:xfrm>
            <a:off x="11456372" y="4914067"/>
            <a:ext cx="630436" cy="630436"/>
          </a:xfrm>
          <a:prstGeom prst="roundRect">
            <a:avLst>
              <a:gd name="adj" fmla="val 145042"/>
            </a:avLst>
          </a:prstGeom>
          <a:solidFill>
            <a:srgbClr val="16FFBB"/>
          </a:solidFill>
          <a:ln/>
        </p:spPr>
      </p:sp>
      <p:sp>
        <p:nvSpPr>
          <p:cNvPr id="20" name="Text 17"/>
          <p:cNvSpPr/>
          <p:nvPr/>
        </p:nvSpPr>
        <p:spPr>
          <a:xfrm>
            <a:off x="11645444" y="5071705"/>
            <a:ext cx="252174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9881473" y="5754648"/>
            <a:ext cx="233529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Existing Systems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9881473" y="6172557"/>
            <a:ext cx="3780353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Often complex, cloud-reliant, and overwhelming for beginners (Basri &amp; Farliana, 2020; Wang &amp; Chou, 2020).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562814"/>
            <a:ext cx="11370112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Comparative Analysis: Our Simple Approach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742367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Simple Task Manager focuses on essential functionality and usability, contrasting with more complex existing applications.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810119"/>
            <a:ext cx="12902327" cy="2856547"/>
          </a:xfrm>
          <a:prstGeom prst="roundRect">
            <a:avLst>
              <a:gd name="adj" fmla="val 1296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9277" y="3825359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26093" y="3981093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Complexity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3704273" y="3981093"/>
            <a:ext cx="464748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Moderate to high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853011" y="3981093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879277" y="4531876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26093" y="4687610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3704273" y="4687610"/>
            <a:ext cx="464748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Sometimes premium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853011" y="4687610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Free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79277" y="5238393"/>
            <a:ext cx="128718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26093" y="5394127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Learning Curve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3704273" y="5394127"/>
            <a:ext cx="464748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Moderate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8853011" y="5394127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Very easy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879277" y="5944910"/>
            <a:ext cx="128718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126093" y="6100643"/>
            <a:ext cx="207692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Target Users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3704273" y="6100643"/>
            <a:ext cx="464748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Professionals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8853011" y="6100643"/>
            <a:ext cx="46512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Students &amp; individuals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608" y="527447"/>
            <a:ext cx="7698224" cy="531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Methodology: Building Our Application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69608" y="1441371"/>
            <a:ext cx="1329118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adopted the Software Development Life Cycle (SDLC) Waterfall Model for its structured approach, ensuring a systematic development process.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608" y="1962626"/>
            <a:ext cx="956548" cy="11478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17370" y="2153841"/>
            <a:ext cx="2125742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Research Design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817370" y="2534245"/>
            <a:ext cx="1214342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SDLC Waterfall Model.</a:t>
            </a:r>
            <a:endParaRPr lang="en-US" sz="1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8" y="3110508"/>
            <a:ext cx="956548" cy="11478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17370" y="3301722"/>
            <a:ext cx="2450425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Requirements Gathering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817370" y="3682127"/>
            <a:ext cx="1214342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Interviews, observation, existing system analysis.</a:t>
            </a:r>
            <a:endParaRPr lang="en-US" sz="15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08" y="4258389"/>
            <a:ext cx="956548" cy="11478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17370" y="4449604"/>
            <a:ext cx="2125742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System Design Tools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1817370" y="4830008"/>
            <a:ext cx="1214342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 Case, Activity, Class, and System Architecture Diagrams.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08" y="5406271"/>
            <a:ext cx="956548" cy="114788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17370" y="5597485"/>
            <a:ext cx="2125742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Development Tools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1817370" y="5977890"/>
            <a:ext cx="1214342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JavaScript, Next.js, LocalStorage, Git.</a:t>
            </a:r>
            <a:endParaRPr lang="en-US" sz="15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08" y="6554153"/>
            <a:ext cx="956548" cy="114788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17370" y="6745367"/>
            <a:ext cx="2125742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Testing Method</a:t>
            </a:r>
            <a:endParaRPr lang="en-US" sz="1650" dirty="0"/>
          </a:p>
        </p:txBody>
      </p:sp>
      <p:sp>
        <p:nvSpPr>
          <p:cNvPr id="18" name="Text 11"/>
          <p:cNvSpPr/>
          <p:nvPr/>
        </p:nvSpPr>
        <p:spPr>
          <a:xfrm>
            <a:off x="1817370" y="7125772"/>
            <a:ext cx="1214342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Black-box testing for functionality.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695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3434" y="3714393"/>
            <a:ext cx="9905524" cy="637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Software Development: Architecture &amp; UI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803434" y="4696420"/>
            <a:ext cx="13023533" cy="367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application uses a client-side three-layer architecture, focusing on simplicity, efficiency, and user-friendly interaction.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803434" y="5321856"/>
            <a:ext cx="4188143" cy="2062758"/>
          </a:xfrm>
          <a:prstGeom prst="roundRect">
            <a:avLst>
              <a:gd name="adj" fmla="val 16694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5846" y="5574268"/>
            <a:ext cx="255067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Presentation Layer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55846" y="6030635"/>
            <a:ext cx="3683318" cy="73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Built with Next.js and Tailwind CSS for responsive UI (Task List, Modals).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5221129" y="5321856"/>
            <a:ext cx="4188143" cy="2062758"/>
          </a:xfrm>
          <a:prstGeom prst="roundRect">
            <a:avLst>
              <a:gd name="adj" fmla="val 16694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73541" y="5574268"/>
            <a:ext cx="278439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Application Logic Layer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473541" y="6030635"/>
            <a:ext cx="3683318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Manages task operations (create, edit, delete, complete) using React hooks and helper functions.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9638824" y="5321856"/>
            <a:ext cx="4188143" cy="2062758"/>
          </a:xfrm>
          <a:prstGeom prst="roundRect">
            <a:avLst>
              <a:gd name="adj" fmla="val 16694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91236" y="5574268"/>
            <a:ext cx="2550676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Storage Layer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9891236" y="6030635"/>
            <a:ext cx="3683318" cy="1101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Local Storage for persistence across browser sessions, storing tasks as JSON.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117759"/>
            <a:ext cx="890587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Software Testing: Ensuring Quality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97311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Comprehensive testing verified accuracy, stability, and usability across various browsers, with all test cases passing successfully.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488412"/>
            <a:ext cx="5308759" cy="308610"/>
          </a:xfrm>
          <a:prstGeom prst="roundRect">
            <a:avLst>
              <a:gd name="adj" fmla="val 120000"/>
            </a:avLst>
          </a:prstGeom>
          <a:solidFill>
            <a:srgbClr val="0A081B"/>
          </a:solidFill>
          <a:ln w="30480">
            <a:solidFill>
              <a:srgbClr val="16FF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64037" y="3488412"/>
            <a:ext cx="5308759" cy="308610"/>
          </a:xfrm>
          <a:prstGeom prst="roundRect">
            <a:avLst>
              <a:gd name="adj" fmla="val 120000"/>
            </a:avLst>
          </a:prstGeom>
          <a:solidFill>
            <a:srgbClr val="16FFBB"/>
          </a:solidFill>
          <a:ln/>
        </p:spPr>
      </p:sp>
      <p:sp>
        <p:nvSpPr>
          <p:cNvPr id="6" name="Text 4"/>
          <p:cNvSpPr/>
          <p:nvPr/>
        </p:nvSpPr>
        <p:spPr>
          <a:xfrm>
            <a:off x="6357938" y="3488412"/>
            <a:ext cx="80295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100%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864037" y="41055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Functional Testing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864037" y="4596527"/>
            <a:ext cx="62968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features work as expected.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469505" y="3488412"/>
            <a:ext cx="5308759" cy="308610"/>
          </a:xfrm>
          <a:prstGeom prst="roundRect">
            <a:avLst>
              <a:gd name="adj" fmla="val 120000"/>
            </a:avLst>
          </a:prstGeom>
          <a:solidFill>
            <a:srgbClr val="0A081B"/>
          </a:solidFill>
          <a:ln w="30480">
            <a:solidFill>
              <a:srgbClr val="29DDD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69505" y="3488412"/>
            <a:ext cx="5308759" cy="308610"/>
          </a:xfrm>
          <a:prstGeom prst="roundRect">
            <a:avLst>
              <a:gd name="adj" fmla="val 120000"/>
            </a:avLst>
          </a:prstGeom>
          <a:solidFill>
            <a:srgbClr val="29DDDA"/>
          </a:solidFill>
          <a:ln/>
        </p:spPr>
      </p:sp>
      <p:sp>
        <p:nvSpPr>
          <p:cNvPr id="11" name="Text 9"/>
          <p:cNvSpPr/>
          <p:nvPr/>
        </p:nvSpPr>
        <p:spPr>
          <a:xfrm>
            <a:off x="12963406" y="3488412"/>
            <a:ext cx="80295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100%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469505" y="410551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Usability Testing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7469505" y="4596527"/>
            <a:ext cx="62968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Easy navigation and user experience.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864037" y="5608677"/>
            <a:ext cx="5308759" cy="308610"/>
          </a:xfrm>
          <a:prstGeom prst="roundRect">
            <a:avLst>
              <a:gd name="adj" fmla="val 120000"/>
            </a:avLst>
          </a:prstGeom>
          <a:solidFill>
            <a:srgbClr val="0A081B"/>
          </a:solidFill>
          <a:ln w="30480">
            <a:solidFill>
              <a:srgbClr val="37A7E7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64037" y="5608677"/>
            <a:ext cx="5308759" cy="308610"/>
          </a:xfrm>
          <a:prstGeom prst="roundRect">
            <a:avLst>
              <a:gd name="adj" fmla="val 120000"/>
            </a:avLst>
          </a:prstGeom>
          <a:solidFill>
            <a:srgbClr val="37A7E7"/>
          </a:solidFill>
          <a:ln/>
        </p:spPr>
      </p:sp>
      <p:sp>
        <p:nvSpPr>
          <p:cNvPr id="16" name="Text 14"/>
          <p:cNvSpPr/>
          <p:nvPr/>
        </p:nvSpPr>
        <p:spPr>
          <a:xfrm>
            <a:off x="6357938" y="5608677"/>
            <a:ext cx="80295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100%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864037" y="6225778"/>
            <a:ext cx="275629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Compatibility Testing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864037" y="6716792"/>
            <a:ext cx="62968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Consistent performance across Chrome, Firefox, Edge.</a:t>
            </a:r>
            <a:endParaRPr lang="en-US" sz="1900" dirty="0"/>
          </a:p>
        </p:txBody>
      </p:sp>
      <p:sp>
        <p:nvSpPr>
          <p:cNvPr id="19" name="Shape 17"/>
          <p:cNvSpPr/>
          <p:nvPr/>
        </p:nvSpPr>
        <p:spPr>
          <a:xfrm>
            <a:off x="7469505" y="5608677"/>
            <a:ext cx="5308759" cy="308610"/>
          </a:xfrm>
          <a:prstGeom prst="roundRect">
            <a:avLst>
              <a:gd name="adj" fmla="val 120000"/>
            </a:avLst>
          </a:prstGeom>
          <a:solidFill>
            <a:srgbClr val="0A081B"/>
          </a:solidFill>
          <a:ln w="30480">
            <a:solidFill>
              <a:srgbClr val="091231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69505" y="5608677"/>
            <a:ext cx="5308759" cy="308610"/>
          </a:xfrm>
          <a:prstGeom prst="roundRect">
            <a:avLst>
              <a:gd name="adj" fmla="val 120000"/>
            </a:avLst>
          </a:prstGeom>
          <a:solidFill>
            <a:srgbClr val="091231"/>
          </a:solidFill>
          <a:ln/>
        </p:spPr>
      </p:sp>
      <p:sp>
        <p:nvSpPr>
          <p:cNvPr id="21" name="Text 19"/>
          <p:cNvSpPr/>
          <p:nvPr/>
        </p:nvSpPr>
        <p:spPr>
          <a:xfrm>
            <a:off x="12963406" y="5608677"/>
            <a:ext cx="802958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100%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7469505" y="622577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Testing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7469505" y="6716792"/>
            <a:ext cx="62968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Fast rendering and responsiveness.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2025-12-03T10:11:57Z</dcterms:created>
  <dcterms:modified xsi:type="dcterms:W3CDTF">2025-12-03T10:11:57Z</dcterms:modified>
</cp:coreProperties>
</file>